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91" r:id="rId2"/>
    <p:sldId id="257" r:id="rId3"/>
    <p:sldId id="300" r:id="rId4"/>
    <p:sldId id="271" r:id="rId5"/>
    <p:sldId id="292" r:id="rId6"/>
    <p:sldId id="261" r:id="rId7"/>
    <p:sldId id="258" r:id="rId8"/>
    <p:sldId id="259" r:id="rId9"/>
    <p:sldId id="260" r:id="rId10"/>
    <p:sldId id="263" r:id="rId11"/>
    <p:sldId id="267" r:id="rId12"/>
    <p:sldId id="289" r:id="rId13"/>
    <p:sldId id="290" r:id="rId14"/>
    <p:sldId id="294" r:id="rId15"/>
    <p:sldId id="288" r:id="rId16"/>
    <p:sldId id="286" r:id="rId17"/>
    <p:sldId id="287" r:id="rId18"/>
    <p:sldId id="296" r:id="rId19"/>
    <p:sldId id="297" r:id="rId20"/>
    <p:sldId id="298" r:id="rId21"/>
    <p:sldId id="302" r:id="rId22"/>
    <p:sldId id="299" r:id="rId23"/>
    <p:sldId id="301" r:id="rId24"/>
    <p:sldId id="270" r:id="rId25"/>
    <p:sldId id="282" r:id="rId26"/>
    <p:sldId id="281" r:id="rId27"/>
    <p:sldId id="283" r:id="rId28"/>
    <p:sldId id="265" r:id="rId29"/>
    <p:sldId id="272" r:id="rId30"/>
    <p:sldId id="269" r:id="rId31"/>
    <p:sldId id="273" r:id="rId32"/>
    <p:sldId id="274" r:id="rId33"/>
    <p:sldId id="275" r:id="rId34"/>
    <p:sldId id="276" r:id="rId35"/>
    <p:sldId id="277" r:id="rId36"/>
    <p:sldId id="278" r:id="rId37"/>
    <p:sldId id="279" r:id="rId38"/>
    <p:sldId id="280" r:id="rId39"/>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64"/>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511434063"/>
        <c:axId val="511441551"/>
      </c:scatterChart>
      <c:valAx>
        <c:axId val="511434063"/>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1441551"/>
        <c:crosses val="autoZero"/>
        <c:crossBetween val="midCat"/>
      </c:valAx>
      <c:valAx>
        <c:axId val="511441551"/>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1434063"/>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513169647"/>
        <c:axId val="513171311"/>
      </c:lineChart>
      <c:catAx>
        <c:axId val="513169647"/>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3171311"/>
        <c:crosses val="autoZero"/>
        <c:auto val="1"/>
        <c:lblAlgn val="ctr"/>
        <c:lblOffset val="100"/>
        <c:noMultiLvlLbl val="0"/>
      </c:catAx>
      <c:valAx>
        <c:axId val="5131713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3169647"/>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2021/10/24</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25</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26</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30</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18</a:t>
            </a:fld>
            <a:endParaRPr kumimoji="1" lang="ja-JP" altLang="en-US"/>
          </a:p>
        </p:txBody>
      </p:sp>
    </p:spTree>
    <p:extLst>
      <p:ext uri="{BB962C8B-B14F-4D97-AF65-F5344CB8AC3E}">
        <p14:creationId xmlns:p14="http://schemas.microsoft.com/office/powerpoint/2010/main" val="1325577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23</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2021/10/24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2021/10/24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2021/10/24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2021/10/24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smtClean="0"/>
              <a:t>S</a:t>
            </a:r>
            <a:r>
              <a:rPr lang="ja-JP" altLang="ja-JP" sz="2200" dirty="0" smtClean="0"/>
              <a:t>～</a:t>
            </a:r>
            <a:r>
              <a:rPr lang="en-US" altLang="ja-JP" sz="2200" dirty="0" smtClean="0"/>
              <a:t>D</a:t>
            </a:r>
            <a:r>
              <a:rPr lang="ja-JP" altLang="ja-JP" sz="2200" dirty="0" smtClean="0"/>
              <a:t>評価を付ける</a:t>
            </a:r>
            <a:r>
              <a:rPr lang="ja-JP" altLang="en-US" sz="2200" dirty="0" smtClean="0"/>
              <a:t>．</a:t>
            </a:r>
            <a:r>
              <a:rPr lang="ja-JP" altLang="ja-JP" sz="2200" dirty="0" smtClean="0"/>
              <a:t>評価は主観的になりやすい為</a:t>
            </a:r>
            <a:r>
              <a:rPr lang="ja-JP" altLang="en-US" sz="2200" dirty="0" smtClean="0"/>
              <a:t>，</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は</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を参考に評価する</a:t>
            </a:r>
            <a:r>
              <a:rPr lang="en-US" altLang="ja-JP" sz="2200" dirty="0" smtClean="0"/>
              <a:t>.</a:t>
            </a:r>
            <a:endParaRPr lang="ja-JP" altLang="ja-JP" sz="2200" dirty="0" smtClean="0"/>
          </a:p>
          <a:p>
            <a:r>
              <a:rPr lang="en-US" altLang="ja-JP" sz="2200" dirty="0" smtClean="0"/>
              <a:t>[ </a:t>
            </a:r>
            <a:r>
              <a:rPr lang="en-US" altLang="ja-JP" sz="2200" dirty="0" smtClean="0"/>
              <a:t>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kumimoji="1" lang="ja-JP" altLang="en-US" dirty="0" smtClean="0"/>
              <a:t>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a:t>
            </a:r>
            <a:r>
              <a:rPr lang="ja-JP" altLang="en-US" dirty="0" smtClean="0"/>
              <a:t>送るので</a:t>
            </a:r>
            <a:r>
              <a:rPr lang="ja-JP" altLang="en-US" dirty="0" smtClean="0"/>
              <a:t>リバース先の</a:t>
            </a:r>
            <a:r>
              <a:rPr lang="ja-JP" altLang="en-US" dirty="0" smtClean="0"/>
              <a:t>速度を計測できる．また，同モジュールのスクレイピング機能を利用し，割り振ったサーバの種類も観測する．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実験用計測プログラムを使い，「ラウンドロビン」での表示速度を数時間計測．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の表示速度を数時間計測．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smtClean="0"/>
              <a:t>5</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a:p>
        </p:txBody>
      </p:sp>
      <p:sp>
        <p:nvSpPr>
          <p:cNvPr id="8" name="タイトル 7"/>
          <p:cNvSpPr>
            <a:spLocks noGrp="1"/>
          </p:cNvSpPr>
          <p:nvPr>
            <p:ph type="title"/>
          </p:nvPr>
        </p:nvSpPr>
        <p:spPr/>
        <p:txBody>
          <a:bodyPr/>
          <a:lstStyle/>
          <a:p>
            <a:r>
              <a:rPr kumimoji="1" lang="ja-JP" altLang="en-US" dirty="0" smtClean="0"/>
              <a:t>研究</a:t>
            </a:r>
            <a:r>
              <a:rPr kumimoji="1" lang="ja-JP" altLang="en-US" dirty="0" smtClean="0"/>
              <a:t>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smtClean="0"/>
              <a:t>5</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所見・感想</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ラウンドロビン</a:t>
            </a:r>
            <a:r>
              <a:rPr lang="ja-JP" altLang="en-US" dirty="0" smtClean="0"/>
              <a:t>と</a:t>
            </a:r>
            <a:r>
              <a:rPr kumimoji="1" lang="ja-JP" altLang="en-US" dirty="0" smtClean="0"/>
              <a:t>提案システムを比較した結果</a:t>
            </a:r>
            <a:r>
              <a:rPr lang="ja-JP" altLang="en-US" dirty="0" smtClean="0"/>
              <a:t>，実際</a:t>
            </a:r>
            <a:r>
              <a:rPr lang="ja-JP" altLang="en-US" dirty="0"/>
              <a:t>に運用した結果ではない</a:t>
            </a:r>
            <a:r>
              <a:rPr lang="ja-JP" altLang="en-US" dirty="0" smtClean="0"/>
              <a:t>が</a:t>
            </a:r>
            <a:r>
              <a:rPr lang="ja-JP" altLang="en-US" dirty="0"/>
              <a:t>，</a:t>
            </a:r>
            <a:r>
              <a:rPr lang="ja-JP" altLang="en-US" dirty="0" smtClean="0"/>
              <a:t>速度においては本提案システムが約</a:t>
            </a:r>
            <a:r>
              <a:rPr lang="en-US" altLang="ja-JP" dirty="0" smtClean="0"/>
              <a:t>7</a:t>
            </a:r>
            <a:r>
              <a:rPr lang="ja-JP" altLang="en-US" dirty="0" smtClean="0"/>
              <a:t>倍速かった</a:t>
            </a:r>
            <a:r>
              <a:rPr lang="en-US" altLang="ja-JP" dirty="0" smtClean="0"/>
              <a:t>.</a:t>
            </a:r>
          </a:p>
          <a:p>
            <a:endParaRPr lang="en-US" altLang="ja-JP" dirty="0" smtClean="0"/>
          </a:p>
          <a:p>
            <a:r>
              <a:rPr lang="ja-JP" altLang="en-US" dirty="0" smtClean="0"/>
              <a:t>計測システム以外のアクセスが無いので実装システムの割り振り先</a:t>
            </a:r>
            <a:r>
              <a:rPr lang="en-US" altLang="ja-JP" dirty="0" smtClean="0"/>
              <a:t>(</a:t>
            </a:r>
            <a:r>
              <a:rPr lang="ja-JP" altLang="en-US" dirty="0" smtClean="0"/>
              <a:t>スライド</a:t>
            </a:r>
            <a:r>
              <a:rPr lang="en-US" altLang="ja-JP" dirty="0" smtClean="0"/>
              <a:t>20)</a:t>
            </a:r>
            <a:r>
              <a:rPr lang="ja-JP" altLang="en-US" dirty="0" smtClean="0"/>
              <a:t>では</a:t>
            </a:r>
            <a:r>
              <a:rPr lang="en-US" altLang="ja-JP" dirty="0" smtClean="0"/>
              <a:t>81</a:t>
            </a:r>
            <a:r>
              <a:rPr lang="ja-JP" altLang="en-US" dirty="0" smtClean="0"/>
              <a:t>サーバが多く出現した．</a:t>
            </a:r>
            <a:endParaRPr lang="en-US" altLang="ja-JP" dirty="0"/>
          </a:p>
          <a:p>
            <a:endParaRPr lang="en-US" altLang="ja-JP" dirty="0" smtClean="0"/>
          </a:p>
          <a:p>
            <a:r>
              <a:rPr kumimoji="1" lang="en-US" altLang="ja-JP" dirty="0" err="1" smtClean="0"/>
              <a:t>nginx</a:t>
            </a:r>
            <a:r>
              <a:rPr kumimoji="1" lang="ja-JP" altLang="en-US" dirty="0" smtClean="0"/>
              <a:t>が利用されているサーバなら本研究で設計開発したプログラムを動作させれば同じことが出来るので再現性が高い．</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Tree>
    <p:extLst>
      <p:ext uri="{BB962C8B-B14F-4D97-AF65-F5344CB8AC3E}">
        <p14:creationId xmlns:p14="http://schemas.microsoft.com/office/powerpoint/2010/main" val="4023683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378589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26</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28</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29</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ロードバランサのリバース先であるサーバ郡は同性能であることが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2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30</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31</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32</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33</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34</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35</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36</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37</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38</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a:t>
            </a:r>
            <a:r>
              <a:rPr lang="en-US" altLang="ja-JP" sz="2000" dirty="0" smtClean="0">
                <a:latin typeface="ＭＳ Ｐゴシック" panose="020B0600070205080204" pitchFamily="50" charset="-128"/>
              </a:rPr>
              <a:t>-29(2008-3-6)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545799"/>
            <a:ext cx="7886700"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a:t/>
            </a:r>
            <a:br>
              <a:rPr lang="en-US" altLang="ja-JP" sz="2500" dirty="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a:t>
            </a:r>
            <a:r>
              <a:rPr lang="ja-JP" altLang="en-US" sz="2500" dirty="0" smtClean="0"/>
              <a:t>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6004</TotalTime>
  <Words>2965</Words>
  <Application>Microsoft Office PowerPoint</Application>
  <PresentationFormat>画面に合わせる (4:3)</PresentationFormat>
  <Paragraphs>326</Paragraphs>
  <Slides>38</Slides>
  <Notes>12</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38</vt:i4>
      </vt:variant>
    </vt:vector>
  </HeadingPairs>
  <TitlesOfParts>
    <vt:vector size="43"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実験目的</vt:lpstr>
      <vt:lpstr>実験方法（修正前）</vt:lpstr>
      <vt:lpstr>実験方法</vt:lpstr>
      <vt:lpstr>実験手順</vt:lpstr>
      <vt:lpstr>実験環境1</vt:lpstr>
      <vt:lpstr>実験環境2</vt:lpstr>
      <vt:lpstr>実験結果1回目（手動：30分毎）</vt:lpstr>
      <vt:lpstr>実験結果2回目（自動：5分毎）</vt:lpstr>
      <vt:lpstr>実験結果2回目（自動：5分毎）</vt:lpstr>
      <vt:lpstr>所見・感想</vt:lpstr>
      <vt:lpstr>提案システムとラウンドロビンの比較</vt:lpstr>
      <vt:lpstr>参考文献</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167</cp:revision>
  <cp:lastPrinted>2021-07-27T10:53:03Z</cp:lastPrinted>
  <dcterms:created xsi:type="dcterms:W3CDTF">2018-06-14T09:18:55Z</dcterms:created>
  <dcterms:modified xsi:type="dcterms:W3CDTF">2021-10-24T04:27:26Z</dcterms:modified>
</cp:coreProperties>
</file>